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918400" cy="43891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8" d="100"/>
          <a:sy n="18" d="100"/>
        </p:scale>
        <p:origin x="22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7183123"/>
            <a:ext cx="27980640" cy="15280640"/>
          </a:xfrm>
        </p:spPr>
        <p:txBody>
          <a:bodyPr anchor="b"/>
          <a:lstStyle>
            <a:lvl1pPr algn="ctr">
              <a:defRPr sz="2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23053043"/>
            <a:ext cx="24688800" cy="10596877"/>
          </a:xfrm>
        </p:spPr>
        <p:txBody>
          <a:bodyPr/>
          <a:lstStyle>
            <a:lvl1pPr marL="0" indent="0" algn="ctr">
              <a:buNone/>
              <a:defRPr sz="8640"/>
            </a:lvl1pPr>
            <a:lvl2pPr marL="1645920" indent="0" algn="ctr">
              <a:buNone/>
              <a:defRPr sz="7200"/>
            </a:lvl2pPr>
            <a:lvl3pPr marL="3291840" indent="0" algn="ctr">
              <a:buNone/>
              <a:defRPr sz="6480"/>
            </a:lvl3pPr>
            <a:lvl4pPr marL="4937760" indent="0" algn="ctr">
              <a:buNone/>
              <a:defRPr sz="5760"/>
            </a:lvl4pPr>
            <a:lvl5pPr marL="6583680" indent="0" algn="ctr">
              <a:buNone/>
              <a:defRPr sz="5760"/>
            </a:lvl5pPr>
            <a:lvl6pPr marL="8229600" indent="0" algn="ctr">
              <a:buNone/>
              <a:defRPr sz="5760"/>
            </a:lvl6pPr>
            <a:lvl7pPr marL="9875520" indent="0" algn="ctr">
              <a:buNone/>
              <a:defRPr sz="5760"/>
            </a:lvl7pPr>
            <a:lvl8pPr marL="11521440" indent="0" algn="ctr">
              <a:buNone/>
              <a:defRPr sz="5760"/>
            </a:lvl8pPr>
            <a:lvl9pPr marL="13167360" indent="0" algn="ctr">
              <a:buNone/>
              <a:defRPr sz="5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0D154-27DF-440F-B266-D16BD88275E7}" type="datetimeFigureOut">
              <a:rPr lang="en-IN" smtClean="0"/>
              <a:t>12-02-2026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89A76-0459-4AE2-91C2-59D5C64263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98051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0D154-27DF-440F-B266-D16BD88275E7}" type="datetimeFigureOut">
              <a:rPr lang="en-IN" smtClean="0"/>
              <a:t>12-02-2026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89A76-0459-4AE2-91C2-59D5C64263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93257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7232" y="2336800"/>
            <a:ext cx="7098030" cy="37195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2" y="2336800"/>
            <a:ext cx="20882610" cy="3719576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0D154-27DF-440F-B266-D16BD88275E7}" type="datetimeFigureOut">
              <a:rPr lang="en-IN" smtClean="0"/>
              <a:t>12-02-2026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89A76-0459-4AE2-91C2-59D5C64263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34520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0D154-27DF-440F-B266-D16BD88275E7}" type="datetimeFigureOut">
              <a:rPr lang="en-IN" smtClean="0"/>
              <a:t>12-02-2026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89A76-0459-4AE2-91C2-59D5C64263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17285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997" y="10942333"/>
            <a:ext cx="28392120" cy="18257517"/>
          </a:xfrm>
        </p:spPr>
        <p:txBody>
          <a:bodyPr anchor="b"/>
          <a:lstStyle>
            <a:lvl1pPr>
              <a:defRPr sz="2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997" y="29372573"/>
            <a:ext cx="28392120" cy="9601197"/>
          </a:xfrm>
        </p:spPr>
        <p:txBody>
          <a:bodyPr/>
          <a:lstStyle>
            <a:lvl1pPr marL="0" indent="0">
              <a:buNone/>
              <a:defRPr sz="8640">
                <a:solidFill>
                  <a:schemeClr val="tx1"/>
                </a:solidFill>
              </a:defRPr>
            </a:lvl1pPr>
            <a:lvl2pPr marL="164592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291840" indent="0">
              <a:buNone/>
              <a:defRPr sz="6480">
                <a:solidFill>
                  <a:schemeClr val="tx1">
                    <a:tint val="75000"/>
                  </a:schemeClr>
                </a:solidFill>
              </a:defRPr>
            </a:lvl3pPr>
            <a:lvl4pPr marL="49377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4pPr>
            <a:lvl5pPr marL="658368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5pPr>
            <a:lvl6pPr marL="822960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6pPr>
            <a:lvl7pPr marL="987552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7pPr>
            <a:lvl8pPr marL="1152144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8pPr>
            <a:lvl9pPr marL="131673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0D154-27DF-440F-B266-D16BD88275E7}" type="datetimeFigureOut">
              <a:rPr lang="en-IN" smtClean="0"/>
              <a:t>12-02-2026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89A76-0459-4AE2-91C2-59D5C64263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28982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140" y="11684000"/>
            <a:ext cx="13990320" cy="278485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4940" y="11684000"/>
            <a:ext cx="13990320" cy="278485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0D154-27DF-440F-B266-D16BD88275E7}" type="datetimeFigureOut">
              <a:rPr lang="en-IN" smtClean="0"/>
              <a:t>12-02-2026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89A76-0459-4AE2-91C2-59D5C64263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27553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336810"/>
            <a:ext cx="28392120" cy="848360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431" y="10759443"/>
            <a:ext cx="13926024" cy="5273037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431" y="16032480"/>
            <a:ext cx="13926024" cy="235813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4942" y="10759443"/>
            <a:ext cx="13994608" cy="5273037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4942" y="16032480"/>
            <a:ext cx="13994608" cy="235813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0D154-27DF-440F-B266-D16BD88275E7}" type="datetimeFigureOut">
              <a:rPr lang="en-IN" smtClean="0"/>
              <a:t>12-02-2026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89A76-0459-4AE2-91C2-59D5C64263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86008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0D154-27DF-440F-B266-D16BD88275E7}" type="datetimeFigureOut">
              <a:rPr lang="en-IN" smtClean="0"/>
              <a:t>12-02-2026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89A76-0459-4AE2-91C2-59D5C64263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04129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0D154-27DF-440F-B266-D16BD88275E7}" type="datetimeFigureOut">
              <a:rPr lang="en-IN" smtClean="0"/>
              <a:t>12-02-2026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89A76-0459-4AE2-91C2-59D5C64263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39955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926080"/>
            <a:ext cx="10617041" cy="1024128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4608" y="6319530"/>
            <a:ext cx="16664940" cy="31191200"/>
          </a:xfrm>
        </p:spPr>
        <p:txBody>
          <a:bodyPr/>
          <a:lstStyle>
            <a:lvl1pPr>
              <a:defRPr sz="11520"/>
            </a:lvl1pPr>
            <a:lvl2pPr>
              <a:defRPr sz="10080"/>
            </a:lvl2pPr>
            <a:lvl3pPr>
              <a:defRPr sz="864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13167360"/>
            <a:ext cx="10617041" cy="24394163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0D154-27DF-440F-B266-D16BD88275E7}" type="datetimeFigureOut">
              <a:rPr lang="en-IN" smtClean="0"/>
              <a:t>12-02-2026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89A76-0459-4AE2-91C2-59D5C64263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53336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926080"/>
            <a:ext cx="10617041" cy="1024128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4608" y="6319530"/>
            <a:ext cx="16664940" cy="31191200"/>
          </a:xfrm>
        </p:spPr>
        <p:txBody>
          <a:bodyPr anchor="t"/>
          <a:lstStyle>
            <a:lvl1pPr marL="0" indent="0">
              <a:buNone/>
              <a:defRPr sz="11520"/>
            </a:lvl1pPr>
            <a:lvl2pPr marL="1645920" indent="0">
              <a:buNone/>
              <a:defRPr sz="10080"/>
            </a:lvl2pPr>
            <a:lvl3pPr marL="3291840" indent="0">
              <a:buNone/>
              <a:defRPr sz="8640"/>
            </a:lvl3pPr>
            <a:lvl4pPr marL="4937760" indent="0">
              <a:buNone/>
              <a:defRPr sz="7200"/>
            </a:lvl4pPr>
            <a:lvl5pPr marL="6583680" indent="0">
              <a:buNone/>
              <a:defRPr sz="7200"/>
            </a:lvl5pPr>
            <a:lvl6pPr marL="8229600" indent="0">
              <a:buNone/>
              <a:defRPr sz="7200"/>
            </a:lvl6pPr>
            <a:lvl7pPr marL="9875520" indent="0">
              <a:buNone/>
              <a:defRPr sz="7200"/>
            </a:lvl7pPr>
            <a:lvl8pPr marL="11521440" indent="0">
              <a:buNone/>
              <a:defRPr sz="7200"/>
            </a:lvl8pPr>
            <a:lvl9pPr marL="13167360" indent="0">
              <a:buNone/>
              <a:defRPr sz="7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13167360"/>
            <a:ext cx="10617041" cy="24394163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0D154-27DF-440F-B266-D16BD88275E7}" type="datetimeFigureOut">
              <a:rPr lang="en-IN" smtClean="0"/>
              <a:t>12-02-2026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89A76-0459-4AE2-91C2-59D5C64263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51922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3140" y="2336810"/>
            <a:ext cx="28392120" cy="84836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140" y="11684000"/>
            <a:ext cx="28392120" cy="27848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3140" y="40680650"/>
            <a:ext cx="740664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B0D154-27DF-440F-B266-D16BD88275E7}" type="datetimeFigureOut">
              <a:rPr lang="en-IN" smtClean="0"/>
              <a:t>12-02-2026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04220" y="40680650"/>
            <a:ext cx="1110996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48620" y="40680650"/>
            <a:ext cx="740664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789A76-0459-4AE2-91C2-59D5C64263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6515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91840" rtl="0" eaLnBrk="1" latinLnBrk="0" hangingPunct="1">
        <a:lnSpc>
          <a:spcPct val="90000"/>
        </a:lnSpc>
        <a:spcBef>
          <a:spcPct val="0"/>
        </a:spcBef>
        <a:buNone/>
        <a:defRPr sz="15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22960" indent="-822960" algn="l" defTabSz="3291840" rtl="0" eaLnBrk="1" latinLnBrk="0" hangingPunct="1">
        <a:lnSpc>
          <a:spcPct val="90000"/>
        </a:lnSpc>
        <a:spcBef>
          <a:spcPts val="36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1pPr>
      <a:lvl2pPr marL="24688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740664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905256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4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943600" y="594533"/>
            <a:ext cx="2057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1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Poster No</a:t>
            </a:r>
          </a:p>
          <a:p>
            <a:pPr algn="ctr"/>
            <a:r>
              <a:rPr lang="en-IN" sz="1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Title of your Work </a:t>
            </a:r>
            <a:endParaRPr lang="en-IN" sz="12000" b="1" dirty="0">
              <a:solidFill>
                <a:srgbClr val="C00000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742950" y="766526"/>
            <a:ext cx="5600700" cy="5460326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8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Logo of your Institute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14300" y="8755659"/>
            <a:ext cx="32918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742950" y="5624596"/>
            <a:ext cx="3091815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9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Name of Author(s)</a:t>
            </a:r>
          </a:p>
          <a:p>
            <a:pPr algn="ctr"/>
            <a:r>
              <a:rPr lang="en-IN" sz="9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Affiliation of Author(s)</a:t>
            </a:r>
            <a:endParaRPr lang="en-IN" sz="9000" dirty="0"/>
          </a:p>
        </p:txBody>
      </p:sp>
      <p:sp>
        <p:nvSpPr>
          <p:cNvPr id="10" name="Rectangle 9"/>
          <p:cNvSpPr/>
          <p:nvPr/>
        </p:nvSpPr>
        <p:spPr>
          <a:xfrm>
            <a:off x="742950" y="16195493"/>
            <a:ext cx="684119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90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Introduction</a:t>
            </a:r>
            <a:endParaRPr lang="en-IN" sz="9000" dirty="0">
              <a:solidFill>
                <a:srgbClr val="0000CC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42950" y="27730224"/>
            <a:ext cx="719081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90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Methodology</a:t>
            </a:r>
            <a:endParaRPr lang="en-IN" sz="9000" dirty="0">
              <a:solidFill>
                <a:srgbClr val="0000CC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6402050" y="16195493"/>
            <a:ext cx="1041138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90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Results &amp; Discussion</a:t>
            </a:r>
            <a:endParaRPr lang="en-IN" sz="9000" dirty="0">
              <a:solidFill>
                <a:srgbClr val="0000CC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2858750" y="8729221"/>
            <a:ext cx="66294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9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Abstract</a:t>
            </a:r>
            <a:endParaRPr lang="en-IN" sz="9000" dirty="0">
              <a:solidFill>
                <a:srgbClr val="C0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6573500" y="32530824"/>
            <a:ext cx="623943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90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Conclusion</a:t>
            </a:r>
            <a:endParaRPr lang="en-IN" sz="9000" dirty="0">
              <a:solidFill>
                <a:srgbClr val="0000CC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6687800" y="36683724"/>
            <a:ext cx="634701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90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References</a:t>
            </a:r>
            <a:endParaRPr lang="en-IN" sz="9000" dirty="0">
              <a:solidFill>
                <a:srgbClr val="0000CC"/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1443813"/>
            <a:ext cx="32918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0" y="16148406"/>
            <a:ext cx="32918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6173450" y="16195493"/>
            <a:ext cx="228600" cy="252318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0" y="41427337"/>
            <a:ext cx="329184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NATIONAL CONFERENCE On "Ayurveda &amp; Tribal Healing for Respiratory Health: Bridging Ancient Wisdom with Modern Science</a:t>
            </a:r>
            <a:endParaRPr lang="en-IN" sz="6000" b="1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SVKM Logo">
            <a:extLst>
              <a:ext uri="{FF2B5EF4-FFF2-40B4-BE49-F238E27FC236}">
                <a16:creationId xmlns:a16="http://schemas.microsoft.com/office/drawing/2014/main" id="{A3CD35E2-FF42-447E-B2D2-745774FF56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16097" y="161459"/>
            <a:ext cx="4743446" cy="6065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4483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202</TotalTime>
  <Words>48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Verdana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Sushil Chaudhary (Dr.)</cp:lastModifiedBy>
  <cp:revision>10</cp:revision>
  <dcterms:created xsi:type="dcterms:W3CDTF">2024-10-30T13:55:01Z</dcterms:created>
  <dcterms:modified xsi:type="dcterms:W3CDTF">2026-02-12T08:47:55Z</dcterms:modified>
</cp:coreProperties>
</file>